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7.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 id="263" r:id="Rel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 Type="http://schemas.openxmlformats.org/officeDocument/2006/relationships/slide" Target="/ppt/slides/slide8.xml" Id="RelId6"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a.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Net Sales Performace Over Time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GM % 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NP %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waterfallChart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Net Sales Performace Over Time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NS &amp; GM % For </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7.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a9212f0b-ee54-4282-b293-eee7452a5255?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20cf07439c034964" /><Relationship Type="http://schemas.openxmlformats.org/officeDocument/2006/relationships/slideLayout" Target="/ppt/slideLayouts/slideLayout8.xml" Id="Rb226bdc6984f4eab" /><Relationship Type="http://schemas.openxmlformats.org/officeDocument/2006/relationships/hyperlink" Target="https://app.powerbi.com/groups/me/reports/a9212f0b-ee54-4282-b293-eee7452a5255/?pbi_source=PowerPoint" TargetMode="External" Id="RelId0" /><Relationship Type="http://schemas.openxmlformats.org/officeDocument/2006/relationships/image" Target="/ppt/media/image4.png" Id="imgId9411376"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c0c9675935824d5b" /><Relationship Type="http://schemas.openxmlformats.org/officeDocument/2006/relationships/slideLayout" Target="/ppt/slideLayouts/slideLayout8.xml" Id="Re116b58a68374ca0" /><Relationship Type="http://schemas.openxmlformats.org/officeDocument/2006/relationships/hyperlink" Target="https://app.powerbi.com/groups/me/reports/a9212f0b-ee54-4282-b293-eee7452a5255/?pbi_source=PowerPoint" TargetMode="External" Id="RelId1" /><Relationship Type="http://schemas.openxmlformats.org/officeDocument/2006/relationships/image" Target="/ppt/media/image5.png" Id="imgId9411378"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403c3ffa4bac4cc9" /><Relationship Type="http://schemas.openxmlformats.org/officeDocument/2006/relationships/slideLayout" Target="/ppt/slideLayouts/slideLayout8.xml" Id="Raf37180722a044dc" /><Relationship Type="http://schemas.openxmlformats.org/officeDocument/2006/relationships/hyperlink" Target="https://app.powerbi.com/groups/me/reports/a9212f0b-ee54-4282-b293-eee7452a5255/?pbi_source=PowerPoint" TargetMode="External" Id="RelId2" /><Relationship Type="http://schemas.openxmlformats.org/officeDocument/2006/relationships/image" Target="/ppt/media/image6.png" Id="imgId9411379"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0bfef2363b374099" /><Relationship Type="http://schemas.openxmlformats.org/officeDocument/2006/relationships/slideLayout" Target="/ppt/slideLayouts/slideLayout8.xml" Id="R353a20078f45465d" /><Relationship Type="http://schemas.openxmlformats.org/officeDocument/2006/relationships/hyperlink" Target="https://app.powerbi.com/groups/me/reports/a9212f0b-ee54-4282-b293-eee7452a5255/?pbi_source=PowerPoint" TargetMode="External" Id="RelId3" /><Relationship Type="http://schemas.openxmlformats.org/officeDocument/2006/relationships/image" Target="/ppt/media/image7.png" Id="imgId9411380"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ae5b41aa59e14125" /><Relationship Type="http://schemas.openxmlformats.org/officeDocument/2006/relationships/slideLayout" Target="/ppt/slideLayouts/slideLayout8.xml" Id="R286bd7ff734b488d" /><Relationship Type="http://schemas.openxmlformats.org/officeDocument/2006/relationships/hyperlink" Target="https://app.powerbi.com/groups/me/reports/a9212f0b-ee54-4282-b293-eee7452a5255/?pbi_source=PowerPoint" TargetMode="External" Id="RelId4" /><Relationship Type="http://schemas.openxmlformats.org/officeDocument/2006/relationships/image" Target="/ppt/media/image8.png" Id="imgId9411381"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a4706b406c3b4643" /><Relationship Type="http://schemas.openxmlformats.org/officeDocument/2006/relationships/slideLayout" Target="/ppt/slideLayouts/slideLayout8.xml" Id="R344f1064fb964918" /><Relationship Type="http://schemas.openxmlformats.org/officeDocument/2006/relationships/hyperlink" Target="https://app.powerbi.com/groups/me/reports/a9212f0b-ee54-4282-b293-eee7452a5255/?pbi_source=PowerPoint" TargetMode="External" Id="RelId5" /><Relationship Type="http://schemas.openxmlformats.org/officeDocument/2006/relationships/image" Target="/ppt/media/image9.png" Id="imgId9411382" /></Relationships>
</file>

<file path=ppt/slides/_rels/slide8.xml.rels>&#65279;<?xml version="1.0" encoding="utf-8"?><Relationships xmlns="http://schemas.openxmlformats.org/package/2006/relationships"><Relationship Type="http://schemas.openxmlformats.org/officeDocument/2006/relationships/notesSlide" Target="/ppt/notesSlides/notesSlide7.xml" Id="Rd8b12681719344a7" /><Relationship Type="http://schemas.openxmlformats.org/officeDocument/2006/relationships/slideLayout" Target="/ppt/slideLayouts/slideLayout8.xml" Id="Rc25931d0fa504cac" /><Relationship Type="http://schemas.openxmlformats.org/officeDocument/2006/relationships/hyperlink" Target="https://app.powerbi.com/groups/me/reports/a9212f0b-ee54-4282-b293-eee7452a5255/?pbi_source=PowerPoint" TargetMode="External" Id="RelId6" /><Relationship Type="http://schemas.openxmlformats.org/officeDocument/2006/relationships/image" Target="/ppt/media/imagea.png" Id="imgId9411383"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business_insites360</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3/20/2024 5:35:39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3/19/2024 5:38:35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image ,image ,textbox ,textbox ,textbox ,textbox ,textbox ,textbox ,textbox ,textbox ,textbox ,textbox ,textbox ,textbox ,textbox ,textbox ,textbox ,shape ,card ,textbox ,textbox ,card ,image ,image ,image ,image ,image ,image.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9411376"/>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pivotTable ,slicer ,slicer ,slicer ,Net Sales Performace Over Time ,pivotTable ,pivotTable ,card ,card ,textbox ,slicer ,slicer ,slicer ,kpi ,textbox ,kpi ,textbox ,kpi ,textbox ,image ,shape ,shape ,textbox ,slicer ,card ,image ,image ,image ,image ,image ,image.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9411378"/>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Finance View</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slicer ,slicer ,slicer ,slicer ,slicer ,slicer ,image ,shape ,shape ,textbox ,tableEx ,donutChart ,shape ,donutChart ,scatterChart ,pivotTable ,textbox ,textbox ,textbox ,slicer ,slicer ,image ,image ,image ,image ,image ,image.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9411379"/>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View</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slicer ,slicer ,slicer ,slicer ,slicer ,slicer ,image ,shape ,shape ,textbox ,shape ,donutChart ,GM % Visual ,NP % Button ,textbox ,textbox ,textbox ,waterfallChart ,pivotTable ,pivotTable ,actionButton ,scatterChart ,image ,image ,image ,image ,image ,image.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9411380"/>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Marketing View</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slicer ,slicer ,slicer ,Net Sales Performace Over Time ,textbox ,slicer ,slicer ,slicer ,kpi ,textbox ,kpi ,textbox ,kpi ,textbox ,image ,shape ,shape ,tableEx ,pivotTable ,textbox ,textbox ,image ,image ,image ,image ,image ,image.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9411381"/>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Supply Chain View</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NS &amp; GM % For .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9411382"/>
          <a:stretch xmlns:a="http://schemas.openxmlformats.org/drawingml/2006/main">
            <a:fillRect/>
          </a:stretch>
        </p:blipFill>
        <p:spPr>
          <a:xfrm xmlns:a="http://schemas.openxmlformats.org/drawingml/2006/main">
            <a:off x="4191000" y="1905000"/>
            <a:ext cx="3810000" cy="304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Trend</a:t>
            </a:r>
          </a:p>
        </p:txBody>
      </p:sp>
    </p:spTree>
    <p:clrMapOvr>
      <a:masterClrMapping xmlns:a="http://schemas.openxmlformats.org/drawingml/2006/main"/>
    </p:clrMapOvr>
  </p:cSld>
</p:sld>
</file>

<file path=ppt/slides/slide8.xml><?xml version="1.0" encoding="utf-8"?>
<p:sld xmlns:p="http://schemas.openxmlformats.org/presentationml/2006/main">
  <p:cSld>
    <p:spTree>
      <p:nvGrpSpPr>
        <p:cNvPr id="1" name=""/>
        <p:cNvGrpSpPr/>
        <p:nvPr/>
      </p:nvGrpSpPr>
      <p:grpSpPr/>
      <p:pic>
        <p:nvPicPr>
          <p:cNvPr id="3" name="Picture" title="This slide contains the following visuals: slicer ,slicer ,slicer ,pivotTable ,textbox ,slicer ,slicer ,slicer ,kpi ,textbox ,kpi ,textbox ,kpi ,textbox ,image ,shape ,shape ,textbox ,slicer ,card ,kpi ,textbox ,donutChart ,textbox ,donutChart ,textbox ,tableEx ,lineClusteredColumnComboChart ,textbox ,ribbonChart ,pivotTable ,textbox ,textbox ,textbox ,shape ,image ,image ,image ,image ,image ,image. Please refer to the notes on this slide for details">
            <a:hlinkClick xmlns:r="http://schemas.openxmlformats.org/officeDocument/2006/relationships" xmlns:a="http://schemas.openxmlformats.org/drawingml/2006/main" r:id="RelId6"/>
          </p:cNvPr>
          <p:cNvPicPr>
            <a:picLocks xmlns:a="http://schemas.openxmlformats.org/drawingml/2006/main" noChangeAspect="1"/>
          </p:cNvPicPr>
          <p:nvPr/>
        </p:nvPicPr>
        <p:blipFill>
          <a:blip xmlns:r="http://schemas.openxmlformats.org/officeDocument/2006/relationships" xmlns:a="http://schemas.openxmlformats.org/drawingml/2006/main" r:embed="imgId941138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Executive View</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